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8950-56BA-42CE-B0A0-A4886D15F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DCEAA-6848-43E0-97C5-DB327ABAB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2D351-62D0-401C-91CB-44EB7CF4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692F9-D8FC-4C65-9D03-375A7995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53250-88FB-4346-AD4D-6AEDD08C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A0E4-DD31-459A-B461-2E24CEA5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E8B1D-6FF9-44F5-A184-DAD0F3F4E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4673A-B23E-4E5E-A390-35C2E102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BD7A-7BF1-4B42-9091-94C59D78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37C4-3B02-4A47-948D-F8023986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9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A69C9A-645B-4D8E-A241-FDD987720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827D0-4C24-4BED-91B3-089DBAC2D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9734A-504F-46BD-A232-CD00FE3C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A1A14-69C3-4D95-B169-E9BE9A07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31059-0865-40A3-8B66-AF053358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5379-480E-418C-A8C4-CBB33482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2CC47-EEFA-4892-ADE3-2E4DC663B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DCD0-6C51-46E7-A300-95789F68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B3EF5-55E7-47D7-AAAF-2BD0F1FC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5D57-2A61-4371-86A9-3EED2123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CF57-1992-450E-8248-95E7FDF2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2BFF-803D-4980-B743-E1C136541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F53FE-5DB9-4E97-950A-89C0307F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A45A5-4FD7-439B-9743-C1775CF8C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65176-82CA-41A2-B586-A7667F29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96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5343-9949-4469-8C88-598EF1D1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B706B-B971-4AA7-9D4D-7B0039B78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31C12-8EE3-4C1D-9FE1-0C8A3B203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10F10-30F1-4055-B255-752103C7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B49F4-548D-4171-8356-54660778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EE3A1-C27D-453C-B15A-406097F5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5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1596-04E6-42D1-A7DA-796A3318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8C690-BD8C-4E3C-9E29-C42631171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50E5A-8F74-4090-A69E-503A20AAC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FDCA2-0C04-489D-B001-E705589D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32745-2166-481F-8589-8B914390C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A132B-05D9-4E12-93F2-F49834DE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91183-804F-4983-BEDF-559353B3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0D5A1-09F1-4408-81ED-DDB71505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A7D9-73D1-40FF-BB1A-C11EF324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B6050-97F8-462E-8F05-80F0FEDB9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502DE-DD4D-4652-842D-4481BBB9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9148F-8763-464E-BD02-6B7C3B8B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8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7CE02-5AE1-4A84-99CB-1462A39E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194F0-8777-40E9-BB55-8DB9DB5B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C168C-0F42-4B1C-839E-EBFC44A7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2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62D1-E7D3-42C8-A62D-5D224877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3DD55-26E3-4A1F-AB01-ECEA8241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D11B1-B339-4E3C-8BFB-FD368594B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C11D6-7895-4BCD-9238-DC765AA0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786CF-DF33-4933-AA8E-6DDC4304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03E01-4F6B-4FCC-9648-3D9B6E37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2307-E9B6-4DF4-B3C5-7A4F6F4DD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C6B28-A42D-4DF8-9FF8-BD69880EA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C3518-463B-4C16-A5E8-42B2F73D9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7AA48-A946-429F-AAE8-107F18C1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63E5B-42F4-4787-8410-4EF7ED5A0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55AD6-E8B3-4B95-A4EE-96980E49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267FB-7508-43B8-892D-621CD691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044D9-9487-4D56-8970-5285E8908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602D0-5D19-47C5-AF05-FE3BAF81C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4B082-B076-4719-89D1-6858F0655285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5E2BF-86CE-4552-A94A-236F0593D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F2FF-E07E-4412-A102-978177E08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1E1E-FBB5-406C-BC30-96D6AEF73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64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3908A81B-D2AD-4A81-A348-BD24E224D3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2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C65428ED-AD41-45BD-B60D-391F0C68DB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6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44715EAF-7BAD-47CF-9551-B454C468BB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50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D5456861-300A-4F38-94BE-4FCB0504F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1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5BF33D7E-E61F-4D15-A15D-4A1B15068B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7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EFEEC453-C458-44C2-8E16-C08E15954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1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54A48F27-3F3B-422F-8426-18CA884B0E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77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A86EC3AB-78D7-486F-A493-3E87AD2B2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35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B8D80ABF-2E3E-4E4B-A56B-37CFF4F4C6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4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BB8564FD-5744-4413-982A-36572CA607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7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A29E45CD-39B0-4430-98F8-5136CCB13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94FD649F-5613-4539-BAA2-66646C3D4F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0239808D-0B0D-423A-964D-6B02615384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53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05FB74AE-5085-4FFE-ABB5-2245BFDCD9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0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62C62F18-D72D-4397-B4C7-811CD055C0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8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E16145B0-5515-4CE0-9AE8-D58090E2E8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4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166A8C9E-3096-424D-861D-92226550F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7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DDE14036-E709-4EA4-A952-DC0265A85A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16E78F78-B443-4C03-9449-0818BABF54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7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4957B9E9-19C0-424B-88E8-1A44A41EE9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8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CFA26912-174B-4F85-93B6-B87FA6EEEA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9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4A0E913F-6F8B-4FDF-A9A7-A6DF2098C6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6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3A39EA-CEB1-44A8-8390-8D607C928F41}"/>
</file>

<file path=customXml/itemProps2.xml><?xml version="1.0" encoding="utf-8"?>
<ds:datastoreItem xmlns:ds="http://schemas.openxmlformats.org/officeDocument/2006/customXml" ds:itemID="{722E51BD-3935-4A87-9442-0ACF4122CDAE}"/>
</file>

<file path=customXml/itemProps3.xml><?xml version="1.0" encoding="utf-8"?>
<ds:datastoreItem xmlns:ds="http://schemas.openxmlformats.org/officeDocument/2006/customXml" ds:itemID="{A0A7EFB6-6A6C-4F9E-977C-043DA2AC56EF}"/>
</file>

<file path=customXml/itemProps4.xml><?xml version="1.0" encoding="utf-8"?>
<ds:datastoreItem xmlns:ds="http://schemas.openxmlformats.org/officeDocument/2006/customXml" ds:itemID="{44B50991-9941-41B9-A6B2-83FBB945F6FF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2019-05-20T18:09:15Z</dcterms:created>
  <dcterms:modified xsi:type="dcterms:W3CDTF">2019-05-20T18:09:32Z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